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7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210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EF1B-D203-45A3-AEB6-C0DE2FD60460}" type="datetimeFigureOut">
              <a:rPr lang="da-DK" smtClean="0"/>
              <a:t>13-01-2026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CCA2-F394-4C33-9253-0DF7F73DBCD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41889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EF1B-D203-45A3-AEB6-C0DE2FD60460}" type="datetimeFigureOut">
              <a:rPr lang="da-DK" smtClean="0"/>
              <a:t>13-01-2026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CCA2-F394-4C33-9253-0DF7F73DBCD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775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EF1B-D203-45A3-AEB6-C0DE2FD60460}" type="datetimeFigureOut">
              <a:rPr lang="da-DK" smtClean="0"/>
              <a:t>13-01-2026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CCA2-F394-4C33-9253-0DF7F73DBCD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7509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EF1B-D203-45A3-AEB6-C0DE2FD60460}" type="datetimeFigureOut">
              <a:rPr lang="da-DK" smtClean="0"/>
              <a:t>13-01-2026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CCA2-F394-4C33-9253-0DF7F73DBCD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65195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EF1B-D203-45A3-AEB6-C0DE2FD60460}" type="datetimeFigureOut">
              <a:rPr lang="da-DK" smtClean="0"/>
              <a:t>13-01-2026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CCA2-F394-4C33-9253-0DF7F73DBCD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269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EF1B-D203-45A3-AEB6-C0DE2FD60460}" type="datetimeFigureOut">
              <a:rPr lang="da-DK" smtClean="0"/>
              <a:t>13-01-2026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CCA2-F394-4C33-9253-0DF7F73DBCD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9796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EF1B-D203-45A3-AEB6-C0DE2FD60460}" type="datetimeFigureOut">
              <a:rPr lang="da-DK" smtClean="0"/>
              <a:t>13-01-2026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CCA2-F394-4C33-9253-0DF7F73DBCD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6926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EF1B-D203-45A3-AEB6-C0DE2FD60460}" type="datetimeFigureOut">
              <a:rPr lang="da-DK" smtClean="0"/>
              <a:t>13-01-2026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CCA2-F394-4C33-9253-0DF7F73DBCD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58388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EF1B-D203-45A3-AEB6-C0DE2FD60460}" type="datetimeFigureOut">
              <a:rPr lang="da-DK" smtClean="0"/>
              <a:t>13-01-2026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CCA2-F394-4C33-9253-0DF7F73DBCD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42637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EF1B-D203-45A3-AEB6-C0DE2FD60460}" type="datetimeFigureOut">
              <a:rPr lang="da-DK" smtClean="0"/>
              <a:t>13-01-2026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CCA2-F394-4C33-9253-0DF7F73DBCD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32335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EF1B-D203-45A3-AEB6-C0DE2FD60460}" type="datetimeFigureOut">
              <a:rPr lang="da-DK" smtClean="0"/>
              <a:t>13-01-2026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CCA2-F394-4C33-9253-0DF7F73DBCD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69356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37EF1B-D203-45A3-AEB6-C0DE2FD60460}" type="datetimeFigureOut">
              <a:rPr lang="da-DK" smtClean="0"/>
              <a:t>13-01-2026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6FCCA2-F394-4C33-9253-0DF7F73DBCD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25085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88F1DD5E-47BD-64B4-2B75-38649E4604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4730" y="5524124"/>
            <a:ext cx="48285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i="1" dirty="0"/>
              <a:t>Skriv her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6950C071-79D9-FF2B-103E-4684D1A955D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4730" y="6123435"/>
            <a:ext cx="48285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i="1" dirty="0"/>
              <a:t>Skriv her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99FA53FE-4161-9CF1-3658-0F54EEE67CD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2940" y="8655567"/>
            <a:ext cx="4274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i="1" dirty="0"/>
              <a:t>Skriv her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E827B1A8-0C57-282D-68A9-60939925770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37760" y="8655568"/>
            <a:ext cx="17787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i="1" dirty="0"/>
              <a:t>Skriv her</a:t>
            </a:r>
          </a:p>
        </p:txBody>
      </p:sp>
    </p:spTree>
    <p:extLst>
      <p:ext uri="{BB962C8B-B14F-4D97-AF65-F5344CB8AC3E}">
        <p14:creationId xmlns:p14="http://schemas.microsoft.com/office/powerpoint/2010/main" val="2301886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felt 4">
            <a:extLst>
              <a:ext uri="{FF2B5EF4-FFF2-40B4-BE49-F238E27FC236}">
                <a16:creationId xmlns:a16="http://schemas.microsoft.com/office/drawing/2014/main" id="{7BD288C7-8968-E6D0-F797-7C37CEC7B75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8290" y="8958204"/>
            <a:ext cx="38976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i="1" dirty="0"/>
              <a:t>Skriv her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61E021FB-DFE8-79FF-A05F-239F43912EF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185920" y="8954744"/>
            <a:ext cx="20318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i="1" dirty="0"/>
              <a:t>Skriv her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F6B6E4DD-66C6-5F24-5023-20D7714530D5}"/>
              </a:ext>
            </a:extLst>
          </p:cNvPr>
          <p:cNvSpPr txBox="1">
            <a:spLocks/>
          </p:cNvSpPr>
          <p:nvPr/>
        </p:nvSpPr>
        <p:spPr>
          <a:xfrm>
            <a:off x="789008" y="1568351"/>
            <a:ext cx="54287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i="1" dirty="0"/>
              <a:t>Skriv her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B0F4DF0B-52DC-4370-B0C9-FA980A97C86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2610" y="2440857"/>
            <a:ext cx="2788072" cy="2254186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197A5EDB-4050-A8BF-1945-5681192F1EE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7318" y="4286613"/>
            <a:ext cx="2788072" cy="2254186"/>
          </a:xfrm>
          <a:prstGeom prst="rect">
            <a:avLst/>
          </a:prstGeom>
        </p:spPr>
      </p:pic>
      <p:pic>
        <p:nvPicPr>
          <p:cNvPr id="12" name="Billede 11">
            <a:extLst>
              <a:ext uri="{FF2B5EF4-FFF2-40B4-BE49-F238E27FC236}">
                <a16:creationId xmlns:a16="http://schemas.microsoft.com/office/drawing/2014/main" id="{938F98E8-21B8-0523-8480-0430B88B238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2610" y="6083463"/>
            <a:ext cx="2788072" cy="2254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755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40819909-86E5-A93E-9B6F-0645FCA1F34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03546" y="1574275"/>
            <a:ext cx="54142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i="1" dirty="0"/>
              <a:t>Skriv her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A342262F-1F9A-B367-1A1A-3FF3EC81E1E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8290" y="8958204"/>
            <a:ext cx="38976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i="1" dirty="0"/>
              <a:t>Skriv her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DBC8C989-5C73-09E5-8B69-9128AEAE772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185920" y="8954744"/>
            <a:ext cx="20318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i="1" dirty="0"/>
              <a:t>Skriv her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EDC0CDFF-8144-6EBD-04F1-2F99E480BE07}"/>
              </a:ext>
            </a:extLst>
          </p:cNvPr>
          <p:cNvSpPr txBox="1"/>
          <p:nvPr/>
        </p:nvSpPr>
        <p:spPr>
          <a:xfrm>
            <a:off x="288290" y="8958204"/>
            <a:ext cx="38976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i="1" dirty="0"/>
              <a:t>Skriv her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AB492E10-9244-6BC4-0494-47C9CC36F294}"/>
              </a:ext>
            </a:extLst>
          </p:cNvPr>
          <p:cNvSpPr txBox="1"/>
          <p:nvPr/>
        </p:nvSpPr>
        <p:spPr>
          <a:xfrm>
            <a:off x="4185920" y="8954744"/>
            <a:ext cx="20318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i="1" dirty="0"/>
              <a:t>Skriv her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A671B48B-6486-5CA2-3CF4-9795113B02DC}"/>
              </a:ext>
            </a:extLst>
          </p:cNvPr>
          <p:cNvSpPr txBox="1">
            <a:spLocks/>
          </p:cNvSpPr>
          <p:nvPr/>
        </p:nvSpPr>
        <p:spPr>
          <a:xfrm>
            <a:off x="789008" y="1568351"/>
            <a:ext cx="54287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i="1" dirty="0"/>
              <a:t>Skriv her</a:t>
            </a:r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50FA30A7-3B4E-CF48-95BF-9AAAE089387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2610" y="2440857"/>
            <a:ext cx="2788072" cy="2254186"/>
          </a:xfrm>
          <a:prstGeom prst="rect">
            <a:avLst/>
          </a:prstGeom>
        </p:spPr>
      </p:pic>
      <p:pic>
        <p:nvPicPr>
          <p:cNvPr id="9" name="Billede 8">
            <a:extLst>
              <a:ext uri="{FF2B5EF4-FFF2-40B4-BE49-F238E27FC236}">
                <a16:creationId xmlns:a16="http://schemas.microsoft.com/office/drawing/2014/main" id="{54DDABAD-BBC4-A696-1FFF-1F18A0E68CE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7318" y="4286613"/>
            <a:ext cx="2788072" cy="2254186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97B30240-1FE6-8962-EFEA-70143CAAACA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2610" y="6083463"/>
            <a:ext cx="2788072" cy="2254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639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</TotalTime>
  <Words>26</Words>
  <Application>Microsoft Office PowerPoint</Application>
  <PresentationFormat>A4-papir (210 x 297 mm)</PresentationFormat>
  <Paragraphs>13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Office-tema</vt:lpstr>
      <vt:lpstr>PowerPoint-præsentation</vt:lpstr>
      <vt:lpstr>PowerPoint-præsentation</vt:lpstr>
      <vt:lpstr>PowerPoint-præsentation</vt:lpstr>
    </vt:vector>
  </TitlesOfParts>
  <Company>Statens 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Stina Kirkegaard Hansen</dc:creator>
  <cp:lastModifiedBy>Cecilie Løsecke Olsen</cp:lastModifiedBy>
  <cp:revision>12</cp:revision>
  <dcterms:created xsi:type="dcterms:W3CDTF">2025-11-25T10:58:37Z</dcterms:created>
  <dcterms:modified xsi:type="dcterms:W3CDTF">2026-01-13T13:30:46Z</dcterms:modified>
</cp:coreProperties>
</file>